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5" r:id="rId4"/>
    <p:sldId id="274" r:id="rId5"/>
    <p:sldId id="256" r:id="rId6"/>
    <p:sldId id="304" r:id="rId7"/>
    <p:sldId id="261" r:id="rId8"/>
    <p:sldId id="262" r:id="rId9"/>
    <p:sldId id="263" r:id="rId10"/>
    <p:sldId id="264" r:id="rId11"/>
    <p:sldId id="329" r:id="rId12"/>
    <p:sldId id="265" r:id="rId13"/>
    <p:sldId id="266" r:id="rId14"/>
    <p:sldId id="267" r:id="rId15"/>
    <p:sldId id="330" r:id="rId16"/>
    <p:sldId id="331" r:id="rId17"/>
    <p:sldId id="268" r:id="rId18"/>
    <p:sldId id="269" r:id="rId19"/>
    <p:sldId id="328" r:id="rId20"/>
    <p:sldId id="281" r:id="rId21"/>
    <p:sldId id="282" r:id="rId22"/>
    <p:sldId id="290" r:id="rId23"/>
    <p:sldId id="285" r:id="rId24"/>
    <p:sldId id="286" r:id="rId25"/>
    <p:sldId id="287" r:id="rId26"/>
    <p:sldId id="288" r:id="rId27"/>
    <p:sldId id="302" r:id="rId28"/>
    <p:sldId id="339" r:id="rId29"/>
    <p:sldId id="294" r:id="rId30"/>
    <p:sldId id="295" r:id="rId31"/>
    <p:sldId id="296" r:id="rId32"/>
    <p:sldId id="297" r:id="rId33"/>
    <p:sldId id="332" r:id="rId34"/>
    <p:sldId id="333" r:id="rId35"/>
    <p:sldId id="334" r:id="rId36"/>
    <p:sldId id="303" r:id="rId37"/>
    <p:sldId id="298" r:id="rId38"/>
    <p:sldId id="299" r:id="rId39"/>
    <p:sldId id="301" r:id="rId40"/>
    <p:sldId id="335" r:id="rId41"/>
    <p:sldId id="336" r:id="rId42"/>
    <p:sldId id="337" r:id="rId43"/>
    <p:sldId id="338" r:id="rId44"/>
    <p:sldId id="340" r:id="rId45"/>
    <p:sldId id="341" r:id="rId46"/>
    <p:sldId id="342" r:id="rId47"/>
    <p:sldId id="312" r:id="rId48"/>
    <p:sldId id="319" r:id="rId49"/>
    <p:sldId id="314" r:id="rId50"/>
    <p:sldId id="315" r:id="rId51"/>
    <p:sldId id="343" r:id="rId52"/>
    <p:sldId id="313" r:id="rId53"/>
    <p:sldId id="316" r:id="rId54"/>
    <p:sldId id="327" r:id="rId55"/>
    <p:sldId id="345" r:id="rId56"/>
    <p:sldId id="344" r:id="rId57"/>
    <p:sldId id="318" r:id="rId58"/>
    <p:sldId id="349" r:id="rId59"/>
    <p:sldId id="350" r:id="rId60"/>
    <p:sldId id="348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B7AE7-BA71-4C6A-AE81-4CB7BFAC0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07EB29-3F32-4C9B-96BC-BD55783ED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26F43-61FC-425C-B9FC-8A391ED06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DA6972-F274-4DF5-B9EC-678E5A19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A82296-644E-450F-A1F7-77A32985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86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866D0-1DFB-4917-ACD0-6C14850C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859F94-26C7-4030-AF3B-8438C1180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6E60F6-D27A-4EF3-8883-C16C62CA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9A8B80-7FC5-4751-B826-926679BE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7BBB94-8DA0-47C7-B4B4-8D1168B2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98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E8F5016-14BD-4257-8560-6ABD40046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CF9A760-8AA1-44D5-8D73-767388E64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90D5C-4792-466C-A4E3-D129FBBE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410D17-2869-4F27-8C46-54B2BEBD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AB824A-DFC7-4DB9-A8B7-0694FAA0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23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B989E-A910-47F2-907E-F17D22AE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267B1-A9BA-410F-BD3F-DE96574D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0A2BD2-BC69-4344-9ABF-E79C8431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136194-A4B0-4F73-AB20-34ABC39E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319071-B594-4408-A05D-EB01F026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07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41CCC-B051-47F1-8CDC-0F32B0F5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2C0CCA-E179-4F6C-B426-0B94B0B8A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48AE81-A3A5-4149-8324-4F10C0F4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689E39-2847-4EF7-9480-7ED9F875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31BE0B-FB8A-482A-82A5-7B9F5D17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40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626AE-1FB4-49E4-8151-A1AF72EA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0E9343-4F47-467F-8541-61BBBA501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877FF2-4E1F-43A7-A428-B0BC832D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11066E-8AF2-4D42-BCB2-E9879C6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B4353C-3BCD-4696-97BB-7723AAB0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D74236-E79B-4BF3-AD57-B97240B4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66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60060-1B33-4176-937B-81B219DB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19C0A-E037-40E7-8674-4F8FCD1A7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0E51978-6D60-45EB-9F8C-C6C960CA1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287D68-2749-4EC7-8D95-DFF70E597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1B949A-8BFD-4338-A0B9-7AF27BD9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873A20-A1E7-437F-A320-5506360E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2EB8C14-66F5-4EEB-8DB7-D7CD7E77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842EBD-CB98-433F-831D-FEB6ACD5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3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04864-46B0-4C07-B414-596C7F8A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D3216D-64ED-4FB4-A0B7-D674DA86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00C4E7-2D57-480C-AE5C-1EECD5ED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240F3F-E896-4CFC-949B-F7F6AEDE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49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5797055-8D3D-4A17-8D64-FE58AE72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8D08EA-7182-4534-B9F3-E82D683A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EB9DE5-0594-412D-9712-56E6C3AB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98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C37B3-CD73-4E9C-9B86-459B15C6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7193DD-F590-460E-92E1-492451B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EA78CB-0880-4079-B743-6B387036A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B18D76-F41E-4F04-96CD-901188C6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E99E7F-4CF5-4A12-B9BD-DB75BB4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797D42-48B3-436A-8AFE-F2DFD80D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615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94106-27CA-4FFC-8499-2BCDC4B1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C541D8-EA26-4071-BC87-488334C6D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666FC3-F560-4BA3-A5CB-F45743C0B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F48C13-00D6-4EB2-BCD7-A5B11814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3A368D-3572-456D-997A-CE058A3B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DEBCCA-1C43-4F4B-8964-4A269B2D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26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09103B3-276B-4A09-AFFD-259C40AB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A38A1D-8233-4E70-A361-A9169492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B01664-E3F0-4847-AE28-724587EBC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9DE3D-070C-4FEB-8B43-765B2C5A07CA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35B793-0BD1-40C4-B88A-476A5E547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31DAC0-684D-4A1E-9F6D-07797CC5C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2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uropäischer Wettbewerb - Landtag Brandenburg">
            <a:extLst>
              <a:ext uri="{FF2B5EF4-FFF2-40B4-BE49-F238E27FC236}">
                <a16:creationId xmlns:a16="http://schemas.microsoft.com/office/drawing/2014/main" id="{F3078711-ECA3-486F-B54F-0F3E6F164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79" y="892352"/>
            <a:ext cx="4482041" cy="29848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9E2F5B9-959C-4F74-8A9C-DFEB8DEC6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667" y="502155"/>
            <a:ext cx="4146021" cy="58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0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6FE6407-A847-4AAF-B29F-4EBFCCED6DD9}"/>
              </a:ext>
            </a:extLst>
          </p:cNvPr>
          <p:cNvSpPr/>
          <p:nvPr/>
        </p:nvSpPr>
        <p:spPr>
          <a:xfrm>
            <a:off x="9389533" y="896034"/>
            <a:ext cx="2048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Serenay Demir</a:t>
            </a:r>
          </a:p>
          <a:p>
            <a:pPr algn="ctr"/>
            <a:r>
              <a:rPr lang="de-DE" sz="2000" b="1" dirty="0"/>
              <a:t>2P2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2877F2-841E-4956-B129-5579653A8B4E}"/>
              </a:ext>
            </a:extLst>
          </p:cNvPr>
          <p:cNvSpPr txBox="1"/>
          <p:nvPr/>
        </p:nvSpPr>
        <p:spPr>
          <a:xfrm>
            <a:off x="9194417" y="1993437"/>
            <a:ext cx="274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0694CA-EBFA-480C-A1D0-E106D255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847728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1-2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Mission – Saubere Umwelt</a:t>
            </a:r>
          </a:p>
        </p:txBody>
      </p:sp>
    </p:spTree>
    <p:extLst>
      <p:ext uri="{BB962C8B-B14F-4D97-AF65-F5344CB8AC3E}">
        <p14:creationId xmlns:p14="http://schemas.microsoft.com/office/powerpoint/2010/main" val="380188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18389FE-8CAA-4738-8BAD-6984154391E7}"/>
              </a:ext>
            </a:extLst>
          </p:cNvPr>
          <p:cNvSpPr txBox="1"/>
          <p:nvPr/>
        </p:nvSpPr>
        <p:spPr>
          <a:xfrm>
            <a:off x="9152468" y="1049868"/>
            <a:ext cx="284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Johann Samuel Freitag</a:t>
            </a:r>
          </a:p>
          <a:p>
            <a:pPr algn="ctr"/>
            <a:r>
              <a:rPr lang="de-DE" sz="2400" b="1" dirty="0"/>
              <a:t>2P2</a:t>
            </a:r>
          </a:p>
          <a:p>
            <a:pPr algn="ctr"/>
            <a:endParaRPr lang="de-DE" sz="24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7ACC48-8FF8-4703-B728-4792D110FD2C}"/>
              </a:ext>
            </a:extLst>
          </p:cNvPr>
          <p:cNvSpPr txBox="1"/>
          <p:nvPr/>
        </p:nvSpPr>
        <p:spPr>
          <a:xfrm>
            <a:off x="9347201" y="3105833"/>
            <a:ext cx="265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D35275-E179-4DE4-8B94-F18C3C3AC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65"/>
            <a:ext cx="8741155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0868A8B-C029-4315-BAA5-E9CD7F72B394}"/>
              </a:ext>
            </a:extLst>
          </p:cNvPr>
          <p:cNvSpPr txBox="1"/>
          <p:nvPr/>
        </p:nvSpPr>
        <p:spPr>
          <a:xfrm>
            <a:off x="8382000" y="1075514"/>
            <a:ext cx="3572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Julius Nathanael Freitag</a:t>
            </a:r>
          </a:p>
          <a:p>
            <a:pPr algn="ctr"/>
            <a:r>
              <a:rPr lang="de-DE" sz="3200" b="1" dirty="0"/>
              <a:t>2P2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DB0B72-6B19-47A4-A6D3-00FCE14C0CA4}"/>
              </a:ext>
            </a:extLst>
          </p:cNvPr>
          <p:cNvSpPr txBox="1"/>
          <p:nvPr/>
        </p:nvSpPr>
        <p:spPr>
          <a:xfrm>
            <a:off x="8775700" y="2782668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F75DD3-2816-4F70-91EB-9B657C742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510"/>
            <a:ext cx="8382000" cy="61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15A2EFD-7665-448F-8CE0-EFF947593FC5}"/>
              </a:ext>
            </a:extLst>
          </p:cNvPr>
          <p:cNvSpPr txBox="1"/>
          <p:nvPr/>
        </p:nvSpPr>
        <p:spPr>
          <a:xfrm>
            <a:off x="8083551" y="1028700"/>
            <a:ext cx="2434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Lisa Splinter</a:t>
            </a:r>
          </a:p>
          <a:p>
            <a:pPr algn="ctr"/>
            <a:r>
              <a:rPr lang="de-DE" sz="2800" b="1" dirty="0"/>
              <a:t>2P3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671E36-7BEE-4859-B813-E33C7ECFC6B3}"/>
              </a:ext>
            </a:extLst>
          </p:cNvPr>
          <p:cNvSpPr txBox="1"/>
          <p:nvPr/>
        </p:nvSpPr>
        <p:spPr>
          <a:xfrm>
            <a:off x="7454901" y="2505670"/>
            <a:ext cx="3692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3A9A6E-4FCD-4CDF-AA3F-AEA8D2867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15A2EFD-7665-448F-8CE0-EFF947593FC5}"/>
              </a:ext>
            </a:extLst>
          </p:cNvPr>
          <p:cNvSpPr txBox="1"/>
          <p:nvPr/>
        </p:nvSpPr>
        <p:spPr>
          <a:xfrm>
            <a:off x="7785100" y="1028700"/>
            <a:ext cx="2733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Maila Marinello</a:t>
            </a:r>
          </a:p>
          <a:p>
            <a:pPr algn="ctr"/>
            <a:r>
              <a:rPr lang="de-DE" sz="2800" b="1" dirty="0"/>
              <a:t>2P3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671E36-7BEE-4859-B813-E33C7ECFC6B3}"/>
              </a:ext>
            </a:extLst>
          </p:cNvPr>
          <p:cNvSpPr txBox="1"/>
          <p:nvPr/>
        </p:nvSpPr>
        <p:spPr>
          <a:xfrm>
            <a:off x="7454901" y="2505670"/>
            <a:ext cx="3692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423060-D873-42A9-B100-FAC12BE9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0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1-3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Wir machen uns die Welt, wie sie uns gefällt</a:t>
            </a:r>
          </a:p>
        </p:txBody>
      </p:sp>
    </p:spTree>
    <p:extLst>
      <p:ext uri="{BB962C8B-B14F-4D97-AF65-F5344CB8AC3E}">
        <p14:creationId xmlns:p14="http://schemas.microsoft.com/office/powerpoint/2010/main" val="351329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9ADBADC-1710-4763-9F0D-7435857E3EA6}"/>
              </a:ext>
            </a:extLst>
          </p:cNvPr>
          <p:cNvSpPr txBox="1"/>
          <p:nvPr/>
        </p:nvSpPr>
        <p:spPr>
          <a:xfrm>
            <a:off x="8183034" y="948267"/>
            <a:ext cx="3797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Antonia Wölfel</a:t>
            </a:r>
          </a:p>
          <a:p>
            <a:pPr algn="ctr"/>
            <a:r>
              <a:rPr lang="de-DE" sz="3600" b="1" dirty="0"/>
              <a:t>3P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A14B07-1B84-448F-96CC-8CD7C48B926E}"/>
              </a:ext>
            </a:extLst>
          </p:cNvPr>
          <p:cNvSpPr txBox="1"/>
          <p:nvPr/>
        </p:nvSpPr>
        <p:spPr>
          <a:xfrm>
            <a:off x="8559800" y="2615737"/>
            <a:ext cx="322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Otto-Ubbelohde-Schule</a:t>
            </a:r>
          </a:p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Marburg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CDBE47-3559-4716-A8E5-940015B6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3" y="298450"/>
            <a:ext cx="8348133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0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F9EBF87-9ED8-4489-B287-5FC901C630D2}"/>
              </a:ext>
            </a:extLst>
          </p:cNvPr>
          <p:cNvSpPr txBox="1"/>
          <p:nvPr/>
        </p:nvSpPr>
        <p:spPr>
          <a:xfrm>
            <a:off x="9203266" y="1050920"/>
            <a:ext cx="207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Lilia Stolz 4P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0C5EB1-418A-450D-8720-58B224CAB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00"/>
            <a:ext cx="8497332" cy="63729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54D86B7-7666-4461-B82B-3AF5C4E10989}"/>
              </a:ext>
            </a:extLst>
          </p:cNvPr>
          <p:cNvSpPr txBox="1"/>
          <p:nvPr/>
        </p:nvSpPr>
        <p:spPr>
          <a:xfrm>
            <a:off x="8724900" y="2598003"/>
            <a:ext cx="322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Otto-Ubbelohde-Schule</a:t>
            </a:r>
          </a:p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Marburg</a:t>
            </a:r>
          </a:p>
        </p:txBody>
      </p:sp>
    </p:spTree>
    <p:extLst>
      <p:ext uri="{BB962C8B-B14F-4D97-AF65-F5344CB8AC3E}">
        <p14:creationId xmlns:p14="http://schemas.microsoft.com/office/powerpoint/2010/main" val="218424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29734" y="989673"/>
            <a:ext cx="6096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und Landessieger 2026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2-2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Respekt!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1B3FA99-FC96-4061-A1AC-2969FCD570F8}"/>
              </a:ext>
            </a:extLst>
          </p:cNvPr>
          <p:cNvSpPr txBox="1"/>
          <p:nvPr/>
        </p:nvSpPr>
        <p:spPr>
          <a:xfrm>
            <a:off x="5274733" y="2160215"/>
            <a:ext cx="6519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Bundessiegerin, Landessiegerinnen, Landessieger und Anerkennungen des </a:t>
            </a:r>
            <a:br>
              <a:rPr lang="de-DE" sz="3600" b="1" dirty="0"/>
            </a:br>
            <a:r>
              <a:rPr lang="de-DE" sz="3600" b="1" dirty="0"/>
              <a:t>73. EW 2026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5F41E9-3A8A-42EA-9D87-C2AC25D19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529174"/>
            <a:ext cx="4309533" cy="61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2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4571DF8-BAC6-4CF6-938C-9B23D30BE907}"/>
              </a:ext>
            </a:extLst>
          </p:cNvPr>
          <p:cNvSpPr txBox="1"/>
          <p:nvPr/>
        </p:nvSpPr>
        <p:spPr>
          <a:xfrm>
            <a:off x="9677400" y="1092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Chantal Bünger</a:t>
            </a:r>
          </a:p>
          <a:p>
            <a:pPr algn="ctr"/>
            <a:r>
              <a:rPr lang="de-DE" sz="2400" b="1" dirty="0"/>
              <a:t>5F3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632F99-450F-4744-8EF8-8CA5710A520F}"/>
              </a:ext>
            </a:extLst>
          </p:cNvPr>
          <p:cNvSpPr txBox="1"/>
          <p:nvPr/>
        </p:nvSpPr>
        <p:spPr>
          <a:xfrm>
            <a:off x="9601200" y="259880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05DA4F-F44E-4FAB-8D0D-AD12995F1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7"/>
            <a:ext cx="956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F3FD5FE-D2FB-44E7-8831-463676938C56}"/>
              </a:ext>
            </a:extLst>
          </p:cNvPr>
          <p:cNvSpPr txBox="1"/>
          <p:nvPr/>
        </p:nvSpPr>
        <p:spPr>
          <a:xfrm>
            <a:off x="9601200" y="1092200"/>
            <a:ext cx="2079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Emilia Georg</a:t>
            </a:r>
          </a:p>
          <a:p>
            <a:pPr algn="ctr"/>
            <a:r>
              <a:rPr lang="de-DE" sz="2800" b="1" dirty="0"/>
              <a:t>5F3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61B806A-FC15-4117-8CF7-6FCE96CA2F18}"/>
              </a:ext>
            </a:extLst>
          </p:cNvPr>
          <p:cNvSpPr txBox="1"/>
          <p:nvPr/>
        </p:nvSpPr>
        <p:spPr>
          <a:xfrm>
            <a:off x="9220200" y="250567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B0E8FC-F9E3-4F02-8A3E-145534002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9247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2-2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chemeClr val="accent1">
                    <a:lumMod val="75000"/>
                  </a:schemeClr>
                </a:solidFill>
              </a:rPr>
              <a:t>Respekt!</a:t>
            </a:r>
          </a:p>
        </p:txBody>
      </p:sp>
    </p:spTree>
    <p:extLst>
      <p:ext uri="{BB962C8B-B14F-4D97-AF65-F5344CB8AC3E}">
        <p14:creationId xmlns:p14="http://schemas.microsoft.com/office/powerpoint/2010/main" val="28464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C9D7F03-E799-44C5-9491-66437A096844}"/>
              </a:ext>
            </a:extLst>
          </p:cNvPr>
          <p:cNvSpPr txBox="1"/>
          <p:nvPr/>
        </p:nvSpPr>
        <p:spPr>
          <a:xfrm>
            <a:off x="9753599" y="965200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Annemarie Faber</a:t>
            </a:r>
          </a:p>
          <a:p>
            <a:pPr algn="ctr"/>
            <a:r>
              <a:rPr lang="de-DE" sz="2400" b="1" dirty="0"/>
              <a:t>5F3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A1F995-D433-4307-8B7C-34B23009D609}"/>
              </a:ext>
            </a:extLst>
          </p:cNvPr>
          <p:cNvSpPr txBox="1"/>
          <p:nvPr/>
        </p:nvSpPr>
        <p:spPr>
          <a:xfrm>
            <a:off x="9465733" y="2505670"/>
            <a:ext cx="272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EC3475-A61F-4017-ACAA-4A1954CEE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94"/>
            <a:ext cx="9296400" cy="65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DF4D107-28E5-4882-BB1C-F63C6E221ED6}"/>
              </a:ext>
            </a:extLst>
          </p:cNvPr>
          <p:cNvSpPr txBox="1"/>
          <p:nvPr/>
        </p:nvSpPr>
        <p:spPr>
          <a:xfrm>
            <a:off x="9088417" y="986367"/>
            <a:ext cx="310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Benedikt Naumann</a:t>
            </a:r>
          </a:p>
          <a:p>
            <a:pPr algn="ctr"/>
            <a:r>
              <a:rPr lang="de-DE" sz="2400" b="1" dirty="0"/>
              <a:t>5F3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46CA8E-8D4F-4180-AF7A-F24410721A1A}"/>
              </a:ext>
            </a:extLst>
          </p:cNvPr>
          <p:cNvSpPr txBox="1"/>
          <p:nvPr/>
        </p:nvSpPr>
        <p:spPr>
          <a:xfrm>
            <a:off x="9088417" y="2442170"/>
            <a:ext cx="273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5D655E-02E8-4F69-B7B6-9B4F92301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00"/>
            <a:ext cx="8895915" cy="64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4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CE3C2A0-4630-4BC7-B212-FE7608646866}"/>
              </a:ext>
            </a:extLst>
          </p:cNvPr>
          <p:cNvSpPr txBox="1"/>
          <p:nvPr/>
        </p:nvSpPr>
        <p:spPr>
          <a:xfrm>
            <a:off x="9604139" y="939800"/>
            <a:ext cx="2527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Jana Katharina Biegler</a:t>
            </a:r>
          </a:p>
          <a:p>
            <a:pPr algn="ctr"/>
            <a:r>
              <a:rPr lang="de-DE" sz="2400" b="1" dirty="0"/>
              <a:t>5F3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A40713-D578-4512-B1B4-2814AF4977F8}"/>
              </a:ext>
            </a:extLst>
          </p:cNvPr>
          <p:cNvSpPr txBox="1"/>
          <p:nvPr/>
        </p:nvSpPr>
        <p:spPr>
          <a:xfrm>
            <a:off x="9428729" y="2492970"/>
            <a:ext cx="287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FC97B1-DB0F-4BDD-A98E-0AC5CF35B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4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B1ECE47-8A89-46DD-AAB8-FE31AF55E3D4}"/>
              </a:ext>
            </a:extLst>
          </p:cNvPr>
          <p:cNvSpPr txBox="1"/>
          <p:nvPr/>
        </p:nvSpPr>
        <p:spPr>
          <a:xfrm>
            <a:off x="9690100" y="1092200"/>
            <a:ext cx="250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Charlotte Miya Kranitz</a:t>
            </a:r>
          </a:p>
          <a:p>
            <a:pPr algn="ctr"/>
            <a:r>
              <a:rPr lang="de-DE" sz="2400" b="1" dirty="0"/>
              <a:t>5F3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05B1F6-90CE-4356-B5C8-2ABB86BEAFDD}"/>
              </a:ext>
            </a:extLst>
          </p:cNvPr>
          <p:cNvSpPr txBox="1"/>
          <p:nvPr/>
        </p:nvSpPr>
        <p:spPr>
          <a:xfrm>
            <a:off x="9450916" y="2531070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F3C3E6-6E2D-4DD7-A74C-FCB04080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21267" y="1690061"/>
            <a:ext cx="6096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und Landessieger 2026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2-3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Lebendige Menschenrechte in Europa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8295979" y="1083733"/>
            <a:ext cx="3896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Mattis Wagner</a:t>
            </a:r>
          </a:p>
          <a:p>
            <a:pPr algn="ctr"/>
            <a:r>
              <a:rPr lang="de-DE" sz="3200" b="1" dirty="0"/>
              <a:t>Bennet Zimmermann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8432800" y="3200168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AA8E0B-0508-4951-8593-65AF2EE23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8295979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A79F87-AF7C-4F6B-8F18-370700160955}"/>
              </a:ext>
            </a:extLst>
          </p:cNvPr>
          <p:cNvSpPr txBox="1"/>
          <p:nvPr/>
        </p:nvSpPr>
        <p:spPr>
          <a:xfrm>
            <a:off x="9482667" y="927100"/>
            <a:ext cx="270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Elif Incirci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E8E356-D64A-410D-8A82-FD55455CC667}"/>
              </a:ext>
            </a:extLst>
          </p:cNvPr>
          <p:cNvSpPr txBox="1"/>
          <p:nvPr/>
        </p:nvSpPr>
        <p:spPr>
          <a:xfrm>
            <a:off x="9482666" y="2782669"/>
            <a:ext cx="270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C1D433-47B9-4E9C-B864-65FB2E98E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8EFDC13-770B-4A03-A5B3-6648E5715A53}"/>
              </a:ext>
            </a:extLst>
          </p:cNvPr>
          <p:cNvSpPr/>
          <p:nvPr/>
        </p:nvSpPr>
        <p:spPr>
          <a:xfrm>
            <a:off x="897467" y="1582340"/>
            <a:ext cx="6096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Bundessiegerin und Landessiegerin  2026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1-1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4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Die Konferenz der Tiere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E24664-19B5-447F-A4D6-5552EE37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E7F5DC9-4023-467B-AFA7-1F5D9FB0FBBC}"/>
              </a:ext>
            </a:extLst>
          </p:cNvPr>
          <p:cNvSpPr txBox="1"/>
          <p:nvPr/>
        </p:nvSpPr>
        <p:spPr>
          <a:xfrm>
            <a:off x="8013700" y="1016000"/>
            <a:ext cx="3835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Fatima Imanova</a:t>
            </a:r>
          </a:p>
          <a:p>
            <a:pPr algn="ctr"/>
            <a:r>
              <a:rPr lang="de-DE" sz="4000" b="1" dirty="0"/>
              <a:t>5F4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E950DD6-979E-483E-B6E0-5ECED6FA6A2F}"/>
              </a:ext>
            </a:extLst>
          </p:cNvPr>
          <p:cNvSpPr txBox="1"/>
          <p:nvPr/>
        </p:nvSpPr>
        <p:spPr>
          <a:xfrm>
            <a:off x="8382000" y="2721114"/>
            <a:ext cx="337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6F37AB-6E17-4756-93E1-EFD3BE822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9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0A7A998-6836-4E15-A393-6B2AB1CBF0B8}"/>
              </a:ext>
            </a:extLst>
          </p:cNvPr>
          <p:cNvSpPr txBox="1"/>
          <p:nvPr/>
        </p:nvSpPr>
        <p:spPr>
          <a:xfrm>
            <a:off x="9222452" y="1083734"/>
            <a:ext cx="315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Henriette Prinz</a:t>
            </a:r>
          </a:p>
          <a:p>
            <a:pPr algn="ctr"/>
            <a:r>
              <a:rPr lang="de-DE" sz="3200" b="1" dirty="0"/>
              <a:t>5F4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34C6B9-7443-42DD-9CAB-9C00E0458EFF}"/>
              </a:ext>
            </a:extLst>
          </p:cNvPr>
          <p:cNvSpPr txBox="1"/>
          <p:nvPr/>
        </p:nvSpPr>
        <p:spPr>
          <a:xfrm>
            <a:off x="9326033" y="2721466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E61BE9-0AAD-4A63-86BA-BC8D03271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52" y="0"/>
            <a:ext cx="9326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709FFB-26D9-488D-8267-77A2C455D826}"/>
              </a:ext>
            </a:extLst>
          </p:cNvPr>
          <p:cNvSpPr txBox="1"/>
          <p:nvPr/>
        </p:nvSpPr>
        <p:spPr>
          <a:xfrm>
            <a:off x="8718274" y="1092200"/>
            <a:ext cx="4017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Johanna Kauert</a:t>
            </a:r>
          </a:p>
          <a:p>
            <a:pPr algn="ctr"/>
            <a:r>
              <a:rPr lang="de-DE" sz="3200" b="1" dirty="0"/>
              <a:t>5F4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B17B78-29AF-48B6-9530-3DCEF932D80E}"/>
              </a:ext>
            </a:extLst>
          </p:cNvPr>
          <p:cNvSpPr txBox="1"/>
          <p:nvPr/>
        </p:nvSpPr>
        <p:spPr>
          <a:xfrm>
            <a:off x="9355665" y="2782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8529CC-88D2-4561-A87B-3D3470272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40"/>
            <a:ext cx="8718274" cy="63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5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709FFB-26D9-488D-8267-77A2C455D826}"/>
              </a:ext>
            </a:extLst>
          </p:cNvPr>
          <p:cNvSpPr txBox="1"/>
          <p:nvPr/>
        </p:nvSpPr>
        <p:spPr>
          <a:xfrm>
            <a:off x="7007086" y="876300"/>
            <a:ext cx="469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Kateryna Simonyshena</a:t>
            </a:r>
          </a:p>
          <a:p>
            <a:pPr algn="ctr"/>
            <a:r>
              <a:rPr lang="de-DE" sz="3200" b="1" dirty="0"/>
              <a:t>5F4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B17B78-29AF-48B6-9530-3DCEF932D80E}"/>
              </a:ext>
            </a:extLst>
          </p:cNvPr>
          <p:cNvSpPr txBox="1"/>
          <p:nvPr/>
        </p:nvSpPr>
        <p:spPr>
          <a:xfrm>
            <a:off x="7007086" y="2846169"/>
            <a:ext cx="4870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8EB5545-C9E6-434C-BB56-C6B965F65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300" y="85725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9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709FFB-26D9-488D-8267-77A2C455D826}"/>
              </a:ext>
            </a:extLst>
          </p:cNvPr>
          <p:cNvSpPr txBox="1"/>
          <p:nvPr/>
        </p:nvSpPr>
        <p:spPr>
          <a:xfrm>
            <a:off x="8718274" y="1092200"/>
            <a:ext cx="4017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Luca Finn Heck</a:t>
            </a:r>
            <a:br>
              <a:rPr lang="de-DE" sz="3200" b="1" dirty="0"/>
            </a:br>
            <a:r>
              <a:rPr lang="de-DE" sz="3200" b="1" dirty="0"/>
              <a:t>Liam Plitt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B17B78-29AF-48B6-9530-3DCEF932D80E}"/>
              </a:ext>
            </a:extLst>
          </p:cNvPr>
          <p:cNvSpPr txBox="1"/>
          <p:nvPr/>
        </p:nvSpPr>
        <p:spPr>
          <a:xfrm>
            <a:off x="9355665" y="2782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731174-4E1E-40C6-9E5F-87F0611A4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253433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709FFB-26D9-488D-8267-77A2C455D826}"/>
              </a:ext>
            </a:extLst>
          </p:cNvPr>
          <p:cNvSpPr txBox="1"/>
          <p:nvPr/>
        </p:nvSpPr>
        <p:spPr>
          <a:xfrm>
            <a:off x="8718274" y="1092200"/>
            <a:ext cx="4017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Selina Strack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B17B78-29AF-48B6-9530-3DCEF932D80E}"/>
              </a:ext>
            </a:extLst>
          </p:cNvPr>
          <p:cNvSpPr txBox="1"/>
          <p:nvPr/>
        </p:nvSpPr>
        <p:spPr>
          <a:xfrm>
            <a:off x="9355665" y="2782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113795-B02C-4C5F-B409-CC1D09F46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2" y="0"/>
            <a:ext cx="937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2-3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Lebendige Menschenrechte in Europa</a:t>
            </a:r>
          </a:p>
        </p:txBody>
      </p:sp>
    </p:spTree>
    <p:extLst>
      <p:ext uri="{BB962C8B-B14F-4D97-AF65-F5344CB8AC3E}">
        <p14:creationId xmlns:p14="http://schemas.microsoft.com/office/powerpoint/2010/main" val="215118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A69504B-9580-4A8D-9F46-04A0966A5D27}"/>
              </a:ext>
            </a:extLst>
          </p:cNvPr>
          <p:cNvSpPr txBox="1"/>
          <p:nvPr/>
        </p:nvSpPr>
        <p:spPr>
          <a:xfrm>
            <a:off x="9711267" y="1092200"/>
            <a:ext cx="2214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Clara Faber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572445-11EE-42F5-8632-99B7A0FE7928}"/>
              </a:ext>
            </a:extLst>
          </p:cNvPr>
          <p:cNvSpPr txBox="1"/>
          <p:nvPr/>
        </p:nvSpPr>
        <p:spPr>
          <a:xfrm>
            <a:off x="9499600" y="2782669"/>
            <a:ext cx="268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2107DE-A256-47E0-8148-2F64337EC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0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D57FDB9-267E-4AE1-8979-6F303F861BE4}"/>
              </a:ext>
            </a:extLst>
          </p:cNvPr>
          <p:cNvSpPr txBox="1"/>
          <p:nvPr/>
        </p:nvSpPr>
        <p:spPr>
          <a:xfrm>
            <a:off x="8862369" y="1092200"/>
            <a:ext cx="3126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Ella Louise Häußer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70F3D9-0A5E-425B-8702-541B4D4ECA60}"/>
              </a:ext>
            </a:extLst>
          </p:cNvPr>
          <p:cNvSpPr txBox="1"/>
          <p:nvPr/>
        </p:nvSpPr>
        <p:spPr>
          <a:xfrm>
            <a:off x="9215967" y="3293943"/>
            <a:ext cx="2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52CE93-5E9F-4EE0-A22E-B5FD0A15B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50"/>
            <a:ext cx="8862369" cy="62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9590120" y="1083733"/>
            <a:ext cx="2601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Eray Nihal</a:t>
            </a:r>
          </a:p>
          <a:p>
            <a:pPr algn="ctr"/>
            <a:r>
              <a:rPr lang="de-DE" sz="3200" b="1" dirty="0"/>
              <a:t>5F4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9550400" y="2958868"/>
            <a:ext cx="270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FEBD5F-94F5-4909-8771-5B0813C4E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33"/>
            <a:ext cx="9204531" cy="65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D8C38A3-2387-4FAE-B00A-7A9245BC7F54}"/>
              </a:ext>
            </a:extLst>
          </p:cNvPr>
          <p:cNvSpPr txBox="1"/>
          <p:nvPr/>
        </p:nvSpPr>
        <p:spPr>
          <a:xfrm>
            <a:off x="9747526" y="1092200"/>
            <a:ext cx="2189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Feline Klimczak 3P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F44EAD-26D8-4594-96E0-05A0FEC50B58}"/>
              </a:ext>
            </a:extLst>
          </p:cNvPr>
          <p:cNvSpPr txBox="1"/>
          <p:nvPr/>
        </p:nvSpPr>
        <p:spPr>
          <a:xfrm>
            <a:off x="9492236" y="2133600"/>
            <a:ext cx="269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Otto-Ubbelohde-Schule</a:t>
            </a:r>
          </a:p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Marburg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6E85C5-4012-4CC3-B165-617A9946D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017"/>
            <a:ext cx="9186333" cy="626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5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9590120" y="1083733"/>
            <a:ext cx="2601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Greta Geiger</a:t>
            </a:r>
          </a:p>
          <a:p>
            <a:pPr algn="ctr"/>
            <a:r>
              <a:rPr lang="de-DE" sz="3200" b="1" dirty="0"/>
              <a:t>Kl. 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9550400" y="2958868"/>
            <a:ext cx="270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Otto Ubbelohde Schule</a:t>
            </a:r>
          </a:p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Marburg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32E412-EEFC-4A5C-9B93-D1716661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1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6629400" y="1020233"/>
            <a:ext cx="455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Hannah Fischer</a:t>
            </a:r>
          </a:p>
          <a:p>
            <a:pPr algn="ctr"/>
            <a:r>
              <a:rPr lang="de-DE" sz="4000" b="1" dirty="0"/>
              <a:t>5F1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6731000" y="34290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7C55BB-79B4-4E91-A789-EB60102F2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6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3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9590120" y="1083733"/>
            <a:ext cx="2601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Juna Balser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9550400" y="2958868"/>
            <a:ext cx="270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87EA80-87B8-405F-B4B8-8DC6F4E3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7151720" y="855133"/>
            <a:ext cx="3262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Mats Müller</a:t>
            </a:r>
          </a:p>
          <a:p>
            <a:pPr algn="ctr"/>
            <a:r>
              <a:rPr lang="de-DE" sz="4000" b="1" dirty="0"/>
              <a:t>5F4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6724123" y="3200168"/>
            <a:ext cx="450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3E7933-DD95-4531-B044-A606DDD5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499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9590120" y="1083733"/>
            <a:ext cx="260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Melina Sophie Will</a:t>
            </a:r>
          </a:p>
          <a:p>
            <a:pPr algn="ctr"/>
            <a:r>
              <a:rPr lang="de-DE" sz="3200" b="1" dirty="0"/>
              <a:t>5F1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9309100" y="2958868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7D4A54-556D-4DDB-8F3A-7B81FABC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4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9213711" y="1071033"/>
            <a:ext cx="2601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Nico Hamann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9042400" y="2984268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86938F-0A44-4014-86DF-83DFCC64C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"/>
            <a:ext cx="8872328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9067800" y="1083733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Viktoria Silcenko</a:t>
            </a:r>
          </a:p>
          <a:p>
            <a:pPr algn="ctr"/>
            <a:r>
              <a:rPr lang="de-DE" sz="3200" b="1" dirty="0"/>
              <a:t>6F2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BF4637-EA1C-4AB4-81CF-3414F44DD0A7}"/>
              </a:ext>
            </a:extLst>
          </p:cNvPr>
          <p:cNvSpPr txBox="1"/>
          <p:nvPr/>
        </p:nvSpPr>
        <p:spPr>
          <a:xfrm>
            <a:off x="9157649" y="2958868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B7D492-3107-4B7D-BAB0-75BBF7C37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887683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21267" y="169006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2026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3-1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Hier bin ich Mensch - hier darf  ich‘s sein!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B1ECE47-8A89-46DD-AAB8-FE31AF55E3D4}"/>
              </a:ext>
            </a:extLst>
          </p:cNvPr>
          <p:cNvSpPr txBox="1"/>
          <p:nvPr/>
        </p:nvSpPr>
        <p:spPr>
          <a:xfrm>
            <a:off x="9008181" y="1092200"/>
            <a:ext cx="3183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Ajla Omeri</a:t>
            </a:r>
            <a:br>
              <a:rPr lang="de-DE" sz="2400" b="1" dirty="0"/>
            </a:br>
            <a:r>
              <a:rPr lang="de-DE" sz="2400" b="1" dirty="0"/>
              <a:t>Klasse 10</a:t>
            </a:r>
          </a:p>
          <a:p>
            <a:pPr algn="ctr"/>
            <a:endParaRPr lang="de-DE" sz="2400" b="1" dirty="0"/>
          </a:p>
          <a:p>
            <a:pPr algn="ctr"/>
            <a:endParaRPr lang="de-DE" sz="2400" b="1" dirty="0"/>
          </a:p>
          <a:p>
            <a:pPr algn="ctr"/>
            <a:endParaRPr lang="de-DE" sz="24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05B1F6-90CE-4356-B5C8-2ABB86BEAFDD}"/>
              </a:ext>
            </a:extLst>
          </p:cNvPr>
          <p:cNvSpPr txBox="1"/>
          <p:nvPr/>
        </p:nvSpPr>
        <p:spPr>
          <a:xfrm>
            <a:off x="9358734" y="2485092"/>
            <a:ext cx="298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Wollenbergschule Wetter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9C6286-0DB9-4E4F-9FE0-D3C485813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505734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D539D90-7CB5-4934-99A9-9A5F83739110}"/>
              </a:ext>
            </a:extLst>
          </p:cNvPr>
          <p:cNvSpPr txBox="1"/>
          <p:nvPr/>
        </p:nvSpPr>
        <p:spPr>
          <a:xfrm>
            <a:off x="9008179" y="1007533"/>
            <a:ext cx="3183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Alexia Dumitru</a:t>
            </a:r>
          </a:p>
          <a:p>
            <a:pPr algn="ctr"/>
            <a:r>
              <a:rPr lang="de-DE" sz="2400" b="1" dirty="0"/>
              <a:t>Emma Peipert</a:t>
            </a:r>
          </a:p>
          <a:p>
            <a:pPr algn="ctr"/>
            <a:r>
              <a:rPr lang="de-DE" sz="2400" b="1" dirty="0"/>
              <a:t>9R3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0E5A75-4DFD-4187-A503-07E5B1D47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8615687" cy="62357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AB34E96-3A2A-4CEC-A02C-35B0DA809661}"/>
              </a:ext>
            </a:extLst>
          </p:cNvPr>
          <p:cNvSpPr txBox="1"/>
          <p:nvPr/>
        </p:nvSpPr>
        <p:spPr>
          <a:xfrm>
            <a:off x="9008179" y="3075057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</p:spTree>
    <p:extLst>
      <p:ext uri="{BB962C8B-B14F-4D97-AF65-F5344CB8AC3E}">
        <p14:creationId xmlns:p14="http://schemas.microsoft.com/office/powerpoint/2010/main" val="109881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1-1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Die  Konferenz der Tiere</a:t>
            </a:r>
          </a:p>
        </p:txBody>
      </p:sp>
    </p:spTree>
    <p:extLst>
      <p:ext uri="{BB962C8B-B14F-4D97-AF65-F5344CB8AC3E}">
        <p14:creationId xmlns:p14="http://schemas.microsoft.com/office/powerpoint/2010/main" val="146432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7A8AB4D-7860-4B85-B719-A0E7CFD018B1}"/>
              </a:ext>
            </a:extLst>
          </p:cNvPr>
          <p:cNvSpPr txBox="1"/>
          <p:nvPr/>
        </p:nvSpPr>
        <p:spPr>
          <a:xfrm>
            <a:off x="8514862" y="1092200"/>
            <a:ext cx="3183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Carlotta Kresin</a:t>
            </a:r>
          </a:p>
          <a:p>
            <a:pPr algn="ctr"/>
            <a:r>
              <a:rPr lang="de-DE" sz="2400" b="1" dirty="0"/>
              <a:t>WPU-Kunst 9G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E36845-F86C-46D7-8355-2FB243C41496}"/>
              </a:ext>
            </a:extLst>
          </p:cNvPr>
          <p:cNvSpPr txBox="1"/>
          <p:nvPr/>
        </p:nvSpPr>
        <p:spPr>
          <a:xfrm>
            <a:off x="8754179" y="2960757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FAA6FC-BD5B-4EAE-ADD6-274AE5A5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3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8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7A8AB4D-7860-4B85-B719-A0E7CFD018B1}"/>
              </a:ext>
            </a:extLst>
          </p:cNvPr>
          <p:cNvSpPr txBox="1"/>
          <p:nvPr/>
        </p:nvSpPr>
        <p:spPr>
          <a:xfrm>
            <a:off x="8754179" y="1143000"/>
            <a:ext cx="3183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Ewgenija Disterhoft</a:t>
            </a:r>
          </a:p>
          <a:p>
            <a:pPr algn="ctr"/>
            <a:r>
              <a:rPr lang="de-DE" sz="2400" b="1" dirty="0"/>
              <a:t>WPU-Kunst 9G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E36845-F86C-46D7-8355-2FB243C41496}"/>
              </a:ext>
            </a:extLst>
          </p:cNvPr>
          <p:cNvSpPr txBox="1"/>
          <p:nvPr/>
        </p:nvSpPr>
        <p:spPr>
          <a:xfrm>
            <a:off x="8754179" y="2960757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05ADDF-C33A-4944-8D60-2C9E1AA7A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8516197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6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23FEE7-B0E9-4BC5-A241-BCCC9A6C5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34056C-4ECA-4A5E-99FA-4C78344376A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3-1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5406B9-3B23-497A-A86D-28A511EF394F}"/>
              </a:ext>
            </a:extLst>
          </p:cNvPr>
          <p:cNvSpPr txBox="1"/>
          <p:nvPr/>
        </p:nvSpPr>
        <p:spPr>
          <a:xfrm>
            <a:off x="4185051" y="2474893"/>
            <a:ext cx="3191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Hier bin ich Mensch – hier darf ich‘s sein!</a:t>
            </a:r>
          </a:p>
        </p:txBody>
      </p:sp>
    </p:spTree>
    <p:extLst>
      <p:ext uri="{BB962C8B-B14F-4D97-AF65-F5344CB8AC3E}">
        <p14:creationId xmlns:p14="http://schemas.microsoft.com/office/powerpoint/2010/main" val="284826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7887319-C350-4CD0-9F7B-C72E659CA301}"/>
              </a:ext>
            </a:extLst>
          </p:cNvPr>
          <p:cNvSpPr txBox="1"/>
          <p:nvPr/>
        </p:nvSpPr>
        <p:spPr>
          <a:xfrm>
            <a:off x="8743143" y="1138767"/>
            <a:ext cx="3183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Nele Gerlach</a:t>
            </a:r>
          </a:p>
          <a:p>
            <a:pPr algn="ctr"/>
            <a:r>
              <a:rPr lang="de-DE" sz="2400" b="1" dirty="0"/>
              <a:t>WPU-Kunst 9G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AA8DCB-189B-458A-BD44-EDE5D3AB4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3431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2C9B214-5EBA-4A75-8995-B8C3E336A264}"/>
              </a:ext>
            </a:extLst>
          </p:cNvPr>
          <p:cNvSpPr txBox="1"/>
          <p:nvPr/>
        </p:nvSpPr>
        <p:spPr>
          <a:xfrm>
            <a:off x="8754179" y="2960757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</p:spTree>
    <p:extLst>
      <p:ext uri="{BB962C8B-B14F-4D97-AF65-F5344CB8AC3E}">
        <p14:creationId xmlns:p14="http://schemas.microsoft.com/office/powerpoint/2010/main" val="295551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23FEE7-B0E9-4BC5-A241-BCCC9A6C5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15406B9-3B23-497A-A86D-28A511EF394F}"/>
              </a:ext>
            </a:extLst>
          </p:cNvPr>
          <p:cNvSpPr txBox="1"/>
          <p:nvPr/>
        </p:nvSpPr>
        <p:spPr>
          <a:xfrm>
            <a:off x="4185051" y="2474893"/>
            <a:ext cx="3191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Klare Stimme - offenes Ohr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09782D-E8E7-4008-851C-BC2F91668334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3-2</a:t>
            </a:r>
          </a:p>
          <a:p>
            <a:pPr algn="ctr"/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22962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7887319-C350-4CD0-9F7B-C72E659CA301}"/>
              </a:ext>
            </a:extLst>
          </p:cNvPr>
          <p:cNvSpPr txBox="1"/>
          <p:nvPr/>
        </p:nvSpPr>
        <p:spPr>
          <a:xfrm>
            <a:off x="8743143" y="1138767"/>
            <a:ext cx="3183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Mia Sophie Dintelmann</a:t>
            </a:r>
          </a:p>
          <a:p>
            <a:pPr algn="ctr"/>
            <a:r>
              <a:rPr lang="de-DE" sz="2400" b="1" dirty="0"/>
              <a:t>9R3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C9B214-5EBA-4A75-8995-B8C3E336A264}"/>
              </a:ext>
            </a:extLst>
          </p:cNvPr>
          <p:cNvSpPr txBox="1"/>
          <p:nvPr/>
        </p:nvSpPr>
        <p:spPr>
          <a:xfrm>
            <a:off x="8754179" y="2960757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3CEB9A-D82F-4E35-A16B-84DB464B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8648943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21267" y="1690061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2026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3-3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Gewalt ist keine Option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8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0F447E0-F224-4DF9-8413-7683758B93E0}"/>
              </a:ext>
            </a:extLst>
          </p:cNvPr>
          <p:cNvSpPr txBox="1"/>
          <p:nvPr/>
        </p:nvSpPr>
        <p:spPr>
          <a:xfrm>
            <a:off x="9008181" y="1134534"/>
            <a:ext cx="31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Dima Haies Kl. 10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1110505-8382-4FD6-9C0A-6D2AD319FB03}"/>
              </a:ext>
            </a:extLst>
          </p:cNvPr>
          <p:cNvSpPr txBox="1"/>
          <p:nvPr/>
        </p:nvSpPr>
        <p:spPr>
          <a:xfrm>
            <a:off x="9109956" y="2437937"/>
            <a:ext cx="298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Wollenbergschule Wetter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F660D9-2098-4245-9FE6-71310ABC6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0F447E0-F224-4DF9-8413-7683758B93E0}"/>
              </a:ext>
            </a:extLst>
          </p:cNvPr>
          <p:cNvSpPr txBox="1"/>
          <p:nvPr/>
        </p:nvSpPr>
        <p:spPr>
          <a:xfrm>
            <a:off x="9008181" y="1134534"/>
            <a:ext cx="31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Dima Haies Kl. 10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1110505-8382-4FD6-9C0A-6D2AD319FB03}"/>
              </a:ext>
            </a:extLst>
          </p:cNvPr>
          <p:cNvSpPr txBox="1"/>
          <p:nvPr/>
        </p:nvSpPr>
        <p:spPr>
          <a:xfrm>
            <a:off x="9109956" y="2437937"/>
            <a:ext cx="298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Wollenbergschule Wetter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443D0F-A3CA-427C-86F7-AD97827C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7" y="668468"/>
            <a:ext cx="8725054" cy="55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1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23FEE7-B0E9-4BC5-A241-BCCC9A6C5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15406B9-3B23-497A-A86D-28A511EF394F}"/>
              </a:ext>
            </a:extLst>
          </p:cNvPr>
          <p:cNvSpPr txBox="1"/>
          <p:nvPr/>
        </p:nvSpPr>
        <p:spPr>
          <a:xfrm>
            <a:off x="4185051" y="2474893"/>
            <a:ext cx="3191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Gewalt ist keine Option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09782D-E8E7-4008-851C-BC2F91668334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 für künstlerische Beiträge </a:t>
            </a:r>
            <a:br>
              <a:rPr lang="de-DE" sz="2800" b="1" dirty="0"/>
            </a:br>
            <a:r>
              <a:rPr lang="de-DE" sz="2800" b="1" dirty="0"/>
              <a:t>im Modul 3-3</a:t>
            </a:r>
          </a:p>
          <a:p>
            <a:pPr algn="ctr"/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2440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128AC44-4F9E-4D99-B031-2660D0EE6AED}"/>
              </a:ext>
            </a:extLst>
          </p:cNvPr>
          <p:cNvSpPr txBox="1"/>
          <p:nvPr/>
        </p:nvSpPr>
        <p:spPr>
          <a:xfrm>
            <a:off x="9567333" y="762000"/>
            <a:ext cx="21045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Ida Nouri Salzmann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b="1" dirty="0"/>
              <a:t>3P</a:t>
            </a:r>
          </a:p>
          <a:p>
            <a:pPr algn="ctr"/>
            <a:endParaRPr lang="de-DE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B0F6AE-5BA4-4873-8D0B-6DEF410B02C0}"/>
              </a:ext>
            </a:extLst>
          </p:cNvPr>
          <p:cNvSpPr txBox="1"/>
          <p:nvPr/>
        </p:nvSpPr>
        <p:spPr>
          <a:xfrm>
            <a:off x="9423400" y="2556470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Otto-Ubbelohde-Schule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Marburg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E07C20-7870-44D5-9983-946D6D95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7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0F447E0-F224-4DF9-8413-7683758B93E0}"/>
              </a:ext>
            </a:extLst>
          </p:cNvPr>
          <p:cNvSpPr txBox="1"/>
          <p:nvPr/>
        </p:nvSpPr>
        <p:spPr>
          <a:xfrm>
            <a:off x="9008181" y="1134534"/>
            <a:ext cx="31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Till Seidel – 9R3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639EF0-A5A5-41F8-A2DE-6783D8095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374"/>
            <a:ext cx="8864600" cy="64432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A75A289-18CD-4FB3-829C-905D5C01641F}"/>
              </a:ext>
            </a:extLst>
          </p:cNvPr>
          <p:cNvSpPr txBox="1"/>
          <p:nvPr/>
        </p:nvSpPr>
        <p:spPr>
          <a:xfrm>
            <a:off x="9008181" y="2897257"/>
            <a:ext cx="294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</p:spTree>
    <p:extLst>
      <p:ext uri="{BB962C8B-B14F-4D97-AF65-F5344CB8AC3E}">
        <p14:creationId xmlns:p14="http://schemas.microsoft.com/office/powerpoint/2010/main" val="381013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97467" y="1582340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und Landessieger 2026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1-2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Mission – Saubere Umwelt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6810A4D-1639-4054-B8B5-6E327A5C4843}"/>
              </a:ext>
            </a:extLst>
          </p:cNvPr>
          <p:cNvSpPr txBox="1"/>
          <p:nvPr/>
        </p:nvSpPr>
        <p:spPr>
          <a:xfrm>
            <a:off x="8218740" y="1143000"/>
            <a:ext cx="315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Ekatharina Sept</a:t>
            </a:r>
          </a:p>
          <a:p>
            <a:pPr algn="ctr"/>
            <a:r>
              <a:rPr lang="de-DE" sz="2400" b="1" dirty="0"/>
              <a:t>3P2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2C77A4-994A-47E7-85A5-7B307E68C41D}"/>
              </a:ext>
            </a:extLst>
          </p:cNvPr>
          <p:cNvSpPr txBox="1"/>
          <p:nvPr/>
        </p:nvSpPr>
        <p:spPr>
          <a:xfrm>
            <a:off x="8218741" y="2615736"/>
            <a:ext cx="3154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8436D0-5B72-48C7-AA59-B0A15F8A0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4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6A104B6-D769-4AE1-8911-EAAF6971B6A7}"/>
              </a:ext>
            </a:extLst>
          </p:cNvPr>
          <p:cNvSpPr txBox="1"/>
          <p:nvPr/>
        </p:nvSpPr>
        <p:spPr>
          <a:xfrm>
            <a:off x="8966201" y="1066800"/>
            <a:ext cx="350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Raja Schwarz</a:t>
            </a:r>
          </a:p>
          <a:p>
            <a:pPr algn="ctr"/>
            <a:r>
              <a:rPr lang="de-DE" sz="2400" b="1" dirty="0"/>
              <a:t>3P2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A19949-990D-42B8-8084-E760CDC4F91F}"/>
              </a:ext>
            </a:extLst>
          </p:cNvPr>
          <p:cNvSpPr txBox="1"/>
          <p:nvPr/>
        </p:nvSpPr>
        <p:spPr>
          <a:xfrm>
            <a:off x="9296400" y="3030604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Frh.-v.-Stein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Europaschule Gladenbach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A8AF3E-C479-4BD2-B703-5F17AEF67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2109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8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Microsoft Office PowerPoint</Application>
  <PresentationFormat>Breitbild</PresentationFormat>
  <Paragraphs>175</Paragraphs>
  <Slides>60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Ink Free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Administrator@esg.local</dc:creator>
  <cp:lastModifiedBy>Administrator@esg.local</cp:lastModifiedBy>
  <cp:revision>43</cp:revision>
  <dcterms:created xsi:type="dcterms:W3CDTF">2025-05-07T06:58:02Z</dcterms:created>
  <dcterms:modified xsi:type="dcterms:W3CDTF">2026-04-29T07:46:29Z</dcterms:modified>
</cp:coreProperties>
</file>